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66" r:id="rId3"/>
    <p:sldId id="257" r:id="rId4"/>
    <p:sldId id="258" r:id="rId5"/>
    <p:sldId id="261" r:id="rId6"/>
    <p:sldId id="264" r:id="rId7"/>
    <p:sldId id="265" r:id="rId8"/>
    <p:sldId id="262" r:id="rId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7" d="100"/>
          <a:sy n="67" d="100"/>
        </p:scale>
        <p:origin x="-1141" y="1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92C539-CC44-4D70-9981-0D206B6C4AB8}" type="datetimeFigureOut">
              <a:rPr lang="de-DE" smtClean="0"/>
              <a:t>12.12.2014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8EB30-5D01-430A-A124-086CF606B7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6154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Abgerundetes Rechteck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77701-03E9-42DD-91AC-44F954D30720}" type="datetime1">
              <a:rPr lang="de-DE" smtClean="0"/>
              <a:t>12.12.2014</a:t>
            </a:fld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Copyright: Michaela Huber</a:t>
            </a:r>
            <a:endParaRPr lang="de-DE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49E6E9E-6F48-424A-AA0F-A185356291AB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hteck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hteck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409C0-375D-4E23-9DB8-A21F5C2672DC}" type="datetime1">
              <a:rPr lang="de-DE" smtClean="0"/>
              <a:t>12.12.2014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Copyright: Michaela Huber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6E9E-6F48-424A-AA0F-A185356291AB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Abgerundetes Rechteck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5C184-8DAF-49F3-B9C8-58C37959BA47}" type="datetime1">
              <a:rPr lang="de-DE" smtClean="0"/>
              <a:t>12.12.2014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de-DE" smtClean="0"/>
              <a:t>Copyright: Michaela Huber</a:t>
            </a:r>
            <a:endParaRPr lang="de-DE"/>
          </a:p>
        </p:txBody>
      </p:sp>
      <p:sp>
        <p:nvSpPr>
          <p:cNvPr id="7" name="Rechteck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eck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49E6E9E-6F48-424A-AA0F-A185356291AB}" type="slidenum">
              <a:rPr lang="de-DE" smtClean="0"/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5DE95-0315-44E5-8103-7569A3BCFB5C}" type="datetime1">
              <a:rPr lang="de-DE" smtClean="0"/>
              <a:t>12.12.2014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Copyright: Michaela Huber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6E9E-6F48-424A-AA0F-A185356291AB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0C60-6878-48CD-BBA9-86841919BC84}" type="datetime1">
              <a:rPr lang="de-DE" smtClean="0"/>
              <a:t>12.12.2014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Copyright: Michaela Huber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6E9E-6F48-424A-AA0F-A185356291AB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02FE-4C19-439A-9FD2-D76CE2A7E379}" type="datetime1">
              <a:rPr lang="de-DE" smtClean="0"/>
              <a:t>12.12.2014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Copyright: Michaela Huber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6E9E-6F48-424A-AA0F-A185356291A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ACFB7-4C0D-4508-A9D7-FBBC787D0B00}" type="datetime1">
              <a:rPr lang="de-DE" smtClean="0"/>
              <a:t>12.12.2014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Copyright: Michaela Huber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6E9E-6F48-424A-AA0F-A185356291A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Abgerundetes Rechteck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0FCC2-2F5A-495D-85D1-1909BC7902B0}" type="datetime1">
              <a:rPr lang="de-DE" smtClean="0"/>
              <a:t>12.12.2014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Copyright: Michaela Huber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6E9E-6F48-424A-AA0F-A185356291AB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D76A2-D8B7-46E1-A4C6-61262DFFDED3}" type="datetime1">
              <a:rPr lang="de-DE" smtClean="0"/>
              <a:t>12.12.2014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de-DE" smtClean="0"/>
              <a:t>Copyright: Michaela Huber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49E6E9E-6F48-424A-AA0F-A185356291AB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Rechteck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hteck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hteck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C3F4-C362-4919-A0C7-02E52371353F}" type="datetime1">
              <a:rPr lang="de-DE" smtClean="0"/>
              <a:t>12.12.2014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Copyright: Michaela Huber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6E9E-6F48-424A-AA0F-A185356291A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44A40-EDA3-46F8-8BD4-1D0F8E2DA5D4}" type="datetime1">
              <a:rPr lang="de-DE" smtClean="0"/>
              <a:t>12.12.2014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Copyright: Michaela Huber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6E9E-6F48-424A-AA0F-A185356291A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Abgerundetes Rechteck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EBADA64-1112-467E-8833-90990CBBA4BD}" type="datetime1">
              <a:rPr lang="de-DE" smtClean="0"/>
              <a:t>12.12.2014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Copyright: Michaela Huber</a:t>
            </a:r>
            <a:endParaRPr lang="de-DE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49E6E9E-6F48-424A-AA0F-A185356291AB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ichaela-huber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Michaela Huber</a:t>
            </a:r>
          </a:p>
          <a:p>
            <a:r>
              <a:rPr lang="de-DE" dirty="0" smtClean="0">
                <a:hlinkClick r:id="rId2"/>
              </a:rPr>
              <a:t>www.michaela-huber.com</a:t>
            </a:r>
            <a:endParaRPr lang="de-DE" dirty="0" smtClean="0"/>
          </a:p>
          <a:p>
            <a:r>
              <a:rPr lang="de-DE" dirty="0" smtClean="0"/>
              <a:t>www.dgtd.de</a:t>
            </a:r>
          </a:p>
          <a:p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Trauma und Prostitution</a:t>
            </a:r>
            <a:br>
              <a:rPr lang="de-DE" dirty="0" smtClean="0"/>
            </a:br>
            <a:r>
              <a:rPr lang="de-DE" dirty="0" smtClean="0"/>
              <a:t>aus </a:t>
            </a:r>
            <a:r>
              <a:rPr lang="de-DE" dirty="0" err="1" smtClean="0"/>
              <a:t>traumatherapeutischer</a:t>
            </a:r>
            <a:r>
              <a:rPr lang="de-DE" dirty="0" smtClean="0"/>
              <a:t> Sicht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81154-A625-4D25-AEFA-82A5EC0933C0}" type="datetime1">
              <a:rPr lang="de-DE" smtClean="0"/>
              <a:t>12.12.2014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Copyright: Michaela Huber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6E9E-6F48-424A-AA0F-A185356291AB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0469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dirty="0" smtClean="0"/>
              <a:t>Erfahrungen (aus Beratung und Psychotherapie ambulant und stationär)</a:t>
            </a:r>
            <a:endParaRPr lang="de-DE" sz="3200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1484784"/>
            <a:ext cx="8352928" cy="5040560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Wer das Thema „Prostitution“ in der eigenen Biografie hat,</a:t>
            </a:r>
          </a:p>
          <a:p>
            <a:pPr>
              <a:buFontTx/>
              <a:buChar char="-"/>
            </a:pPr>
            <a:r>
              <a:rPr lang="de-DE" dirty="0" smtClean="0"/>
              <a:t>War bereits als Kind </a:t>
            </a:r>
            <a:r>
              <a:rPr lang="de-DE" dirty="0" err="1" smtClean="0"/>
              <a:t>bindungsstraumatisiert</a:t>
            </a:r>
            <a:r>
              <a:rPr lang="de-DE" dirty="0" smtClean="0"/>
              <a:t> (Vernachlässigung, Verwahrlosung, Gewalt, Armut, psychisch bzw. Alkohol-kranke Eltern etc.)</a:t>
            </a:r>
          </a:p>
          <a:p>
            <a:pPr>
              <a:buFontTx/>
              <a:buChar char="-"/>
            </a:pPr>
            <a:r>
              <a:rPr lang="de-DE" dirty="0" smtClean="0"/>
              <a:t>War als Kind bereits sexualisierter Gewalt ausgesetzt (durch nahe Bindungspersonen und/oder andere Jugendliche oder Erwachsene)</a:t>
            </a:r>
          </a:p>
          <a:p>
            <a:pPr>
              <a:buFontTx/>
              <a:buChar char="-"/>
            </a:pPr>
            <a:r>
              <a:rPr lang="de-DE" dirty="0" smtClean="0"/>
              <a:t>War sehr oft schon von diesen wiederum anderen zur sexuellen Ausbeutung überlassen worden.</a:t>
            </a:r>
          </a:p>
          <a:p>
            <a:pPr>
              <a:buFontTx/>
              <a:buChar char="-"/>
            </a:pPr>
            <a:r>
              <a:rPr lang="de-DE" dirty="0" smtClean="0"/>
              <a:t>Hat eine Geschichte von mangelndem Schutz und daraus folgend mangelndem Selbstschutz.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F6AB-A180-4D62-9DA1-34DDD67E0629}" type="datetime1">
              <a:rPr lang="de-DE" smtClean="0"/>
              <a:t>12.12.2014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Copyright: Michaela Huber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6E9E-6F48-424A-AA0F-A185356291AB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600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70609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Prostitution: Den Körper verkaufen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107504" y="1052736"/>
            <a:ext cx="8928992" cy="5472608"/>
          </a:xfrm>
        </p:spPr>
        <p:txBody>
          <a:bodyPr>
            <a:normAutofit/>
          </a:bodyPr>
          <a:lstStyle/>
          <a:p>
            <a:r>
              <a:rPr lang="de-DE" dirty="0" smtClean="0"/>
              <a:t>Um fremden Menschen die Penetration des eigenen Körpers zu ermöglichen, ist ein Abschalten natürlicher Phänomene erforderlich, die sonst unweigerlich wären:</a:t>
            </a:r>
          </a:p>
          <a:p>
            <a:r>
              <a:rPr lang="de-DE" dirty="0" smtClean="0"/>
              <a:t>Angst, Scham, Fremdheit, Ekel, Verachtung und Selbstverurteilung. Alle Phänomene sind aber weiterhin innerlich vorhanden, nur (gelegentlich) „woanders“, und müssen häufig bewusst massiv abgewehrt werden.</a:t>
            </a:r>
          </a:p>
          <a:p>
            <a:r>
              <a:rPr lang="de-DE" dirty="0" smtClean="0"/>
              <a:t>An die Stelle tritt: Gleichgültigkeit, Wut, Verhandeln, „sachliches“ Verständnis der Penetrationserfahrung, Umdefinieren der Handlungen in eine „Arbeit“ oder „Dienstleistung“. </a:t>
            </a:r>
          </a:p>
          <a:p>
            <a:r>
              <a:rPr lang="de-DE" dirty="0" smtClean="0"/>
              <a:t>Die meisten Prostituierten haben bereits sehr früh, durch sexualisierte Gewalt als Kind, gelernt sich „abzuschalten“.  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59392-B76F-4540-A82A-CF443A57F154}" type="datetime1">
              <a:rPr lang="de-DE" smtClean="0"/>
              <a:t>12.12.2014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Copyright: Michaela Huber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6E9E-6F48-424A-AA0F-A185356291AB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41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07504" y="1268760"/>
            <a:ext cx="8784976" cy="5328592"/>
          </a:xfrm>
        </p:spPr>
        <p:txBody>
          <a:bodyPr>
            <a:normAutofit fontScale="92500" lnSpcReduction="10000"/>
          </a:bodyPr>
          <a:lstStyle/>
          <a:p>
            <a:r>
              <a:rPr lang="de-DE" dirty="0" smtClean="0"/>
              <a:t>Eine Wunde oder Verletzung.</a:t>
            </a:r>
          </a:p>
          <a:p>
            <a:r>
              <a:rPr lang="de-DE" dirty="0" smtClean="0"/>
              <a:t>Der Begriff bezieht sich also nicht auf ein bestimmtes Ereignis, sondern auf dessen körperliche, seelische, geistige und soziale Folgen.</a:t>
            </a:r>
          </a:p>
          <a:p>
            <a:r>
              <a:rPr lang="de-DE" dirty="0" smtClean="0"/>
              <a:t>Ein Trauma entsteht, wenn die integrative Kapazität des Gehirns überfordert ist.</a:t>
            </a:r>
          </a:p>
          <a:p>
            <a:r>
              <a:rPr lang="de-DE" dirty="0" smtClean="0"/>
              <a:t>Dies zeigt sich u.a. in dissoziativen Reaktionen, affektiven Störungen und überdauernden Versuchen, sich dem Wieder-Aussetzen der traumatischen Erinnerung/Erfahrung zu entziehen. (s. </a:t>
            </a:r>
            <a:r>
              <a:rPr lang="de-DE" dirty="0" err="1" smtClean="0"/>
              <a:t>Nijenhuis</a:t>
            </a:r>
            <a:r>
              <a:rPr lang="de-DE" dirty="0" smtClean="0"/>
              <a:t> &amp; Van der Hart, 2011)</a:t>
            </a:r>
          </a:p>
          <a:p>
            <a:r>
              <a:rPr lang="de-DE" dirty="0" smtClean="0"/>
              <a:t>Aber: Viele Menschen suchen die Trauma-nahe Situation immer wieder auf, weil sie nicht (ausreichend) aus Erfahrung lernen! Schuld ist eine Aufspaltung zwischen Alltags-Ich und Trauma-nahen Zuständen.</a:t>
            </a:r>
          </a:p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CB9AB-4AEA-4BD1-A533-C47FADDE00D9}" type="datetime1">
              <a:rPr lang="de-DE" smtClean="0"/>
              <a:t>12.12.2014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Copyright: Michaela Huber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990B8-50B5-4ABF-887D-E8D5833D2DCF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1475656" y="116632"/>
            <a:ext cx="7221488" cy="1152128"/>
          </a:xfrm>
        </p:spPr>
        <p:txBody>
          <a:bodyPr/>
          <a:lstStyle/>
          <a:p>
            <a:r>
              <a:rPr lang="de-DE" dirty="0" smtClean="0"/>
              <a:t>Was ist ein Trauma?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3858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2138" y="764704"/>
            <a:ext cx="9141862" cy="5589240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Eine Unterbrechung der normalerweise integrativen Funktionen von</a:t>
            </a:r>
            <a:endParaRPr lang="de-DE" dirty="0"/>
          </a:p>
          <a:p>
            <a:pPr marL="624078" indent="-514350">
              <a:buAutoNum type="alphaLcParenR"/>
            </a:pPr>
            <a:r>
              <a:rPr lang="de-DE" b="1" dirty="0" smtClean="0"/>
              <a:t>Bewusstsein </a:t>
            </a:r>
            <a:r>
              <a:rPr lang="de-DE" dirty="0" smtClean="0"/>
              <a:t>(Trancezustände…);</a:t>
            </a:r>
          </a:p>
          <a:p>
            <a:pPr marL="624078" indent="-514350">
              <a:buAutoNum type="alphaLcParenR"/>
            </a:pPr>
            <a:r>
              <a:rPr lang="de-DE" b="1" dirty="0" smtClean="0"/>
              <a:t>Gedächtnis </a:t>
            </a:r>
            <a:r>
              <a:rPr lang="de-DE" dirty="0" smtClean="0"/>
              <a:t>(Amnesien);</a:t>
            </a:r>
          </a:p>
          <a:p>
            <a:pPr marL="624078" indent="-514350">
              <a:buAutoNum type="alphaLcParenR"/>
            </a:pPr>
            <a:r>
              <a:rPr lang="de-DE" b="1" dirty="0" smtClean="0"/>
              <a:t>Körper- und Selbstwahrnehmung</a:t>
            </a:r>
            <a:r>
              <a:rPr lang="de-DE" dirty="0" smtClean="0"/>
              <a:t> (Depersonalisation, z.B. Taubheitsgefühle, s. distanziert, wie im Film oder Traum fühlen);</a:t>
            </a:r>
          </a:p>
          <a:p>
            <a:pPr marL="624078" indent="-514350">
              <a:buAutoNum type="alphaLcParenR"/>
            </a:pPr>
            <a:r>
              <a:rPr lang="de-DE" b="1" dirty="0" smtClean="0"/>
              <a:t>Umgebungswahrnehmung</a:t>
            </a:r>
            <a:r>
              <a:rPr lang="de-DE" dirty="0" smtClean="0"/>
              <a:t> (</a:t>
            </a:r>
            <a:r>
              <a:rPr lang="de-DE" dirty="0" err="1" smtClean="0"/>
              <a:t>Derealisation</a:t>
            </a:r>
            <a:r>
              <a:rPr lang="de-DE" dirty="0" smtClean="0"/>
              <a:t>, z.B. alles wie im Nebel; vertraute Orte wie fremd; Tunnelblick…);</a:t>
            </a:r>
          </a:p>
          <a:p>
            <a:pPr marL="624078" indent="-514350">
              <a:buAutoNum type="alphaLcParenR"/>
            </a:pPr>
            <a:r>
              <a:rPr lang="de-DE" b="1" dirty="0" smtClean="0"/>
              <a:t>Identität </a:t>
            </a:r>
            <a:r>
              <a:rPr lang="de-DE" dirty="0" smtClean="0"/>
              <a:t>(Rollen-Spiel; Verwirrung, wer man ist; ich-</a:t>
            </a:r>
            <a:r>
              <a:rPr lang="de-DE" dirty="0" err="1" smtClean="0"/>
              <a:t>dystone</a:t>
            </a:r>
            <a:r>
              <a:rPr lang="de-DE" dirty="0" smtClean="0"/>
              <a:t> Verhaltenszustände werden als „außer sich sein“, „andere da innen“ oder andere „Personen“ wahrgenommen; „Viele-Sein“)</a:t>
            </a:r>
            <a:endParaRPr lang="de-DE" b="1" dirty="0" smtClean="0"/>
          </a:p>
          <a:p>
            <a:pPr marL="624078" indent="-514350">
              <a:buAutoNum type="alphaLcParenR"/>
            </a:pPr>
            <a:endParaRPr lang="de-DE" b="1" dirty="0" smtClean="0"/>
          </a:p>
          <a:p>
            <a:pPr marL="109728" indent="0">
              <a:buNone/>
            </a:pPr>
            <a:endParaRPr lang="de-DE" b="1" dirty="0" smtClean="0"/>
          </a:p>
          <a:p>
            <a:pPr marL="624078" indent="-514350">
              <a:buAutoNum type="alphaLcParenR"/>
            </a:pPr>
            <a:endParaRPr lang="de-DE" b="1" dirty="0" smtClean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95536" y="0"/>
            <a:ext cx="8748464" cy="908720"/>
          </a:xfrm>
        </p:spPr>
        <p:txBody>
          <a:bodyPr>
            <a:normAutofit/>
          </a:bodyPr>
          <a:lstStyle/>
          <a:p>
            <a:r>
              <a:rPr lang="de-DE" sz="3200" dirty="0" smtClean="0"/>
              <a:t>Dissoziation – was ist das ?</a:t>
            </a: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79B70-013C-4289-BEF0-53E4C9A765AE}" type="datetime1">
              <a:rPr lang="de-DE" smtClean="0"/>
              <a:t>12.12.2014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Copyright: Michaela Huber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990B8-50B5-4ABF-887D-E8D5833D2DCF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591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Zum Stress-Management: Stoffwechsel-Manipulationen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755576" y="1556792"/>
            <a:ext cx="7772400" cy="4572000"/>
          </a:xfrm>
        </p:spPr>
        <p:txBody>
          <a:bodyPr>
            <a:normAutofit fontScale="92500" lnSpcReduction="20000"/>
          </a:bodyPr>
          <a:lstStyle/>
          <a:p>
            <a:r>
              <a:rPr lang="de-DE" sz="3200" dirty="0" smtClean="0"/>
              <a:t>Sucht (Alkohol, Drogen, Medikamente)</a:t>
            </a:r>
          </a:p>
          <a:p>
            <a:r>
              <a:rPr lang="de-DE" sz="3200" dirty="0" smtClean="0"/>
              <a:t>Selbstverletzung (häufig v. außen nicht sichtbar)</a:t>
            </a:r>
          </a:p>
          <a:p>
            <a:pPr marL="0" indent="0">
              <a:buNone/>
            </a:pPr>
            <a:r>
              <a:rPr lang="de-DE" sz="3200" dirty="0" smtClean="0"/>
              <a:t>Beides: Je früher eingesetzt, desto intensiver sind sie Teil der Persönlichkeit geworden und katapultieren den Organismus in eine andere Stoffwechsel-Lage</a:t>
            </a:r>
          </a:p>
          <a:p>
            <a:pPr marL="0" indent="0">
              <a:buNone/>
            </a:pPr>
            <a:r>
              <a:rPr lang="de-DE" sz="3200" dirty="0" smtClean="0"/>
              <a:t>(Nora S.: „Ohne </a:t>
            </a:r>
            <a:r>
              <a:rPr lang="de-DE" sz="3200" dirty="0" err="1" smtClean="0"/>
              <a:t>Alk</a:t>
            </a:r>
            <a:r>
              <a:rPr lang="de-DE" sz="3200" dirty="0" smtClean="0"/>
              <a:t> könnte ich das gar nicht“)</a:t>
            </a:r>
          </a:p>
          <a:p>
            <a:pPr marL="0" indent="0">
              <a:buNone/>
            </a:pPr>
            <a:r>
              <a:rPr lang="de-DE" sz="3200" dirty="0" smtClean="0"/>
              <a:t>Auch sich zu prostituieren, kann man als eine Art </a:t>
            </a:r>
            <a:r>
              <a:rPr lang="de-DE" sz="3200" smtClean="0"/>
              <a:t>Selbstverletzung betrachten!</a:t>
            </a:r>
            <a:endParaRPr lang="de-DE" sz="3200" dirty="0" smtClean="0"/>
          </a:p>
          <a:p>
            <a:pPr marL="0" indent="0">
              <a:buNone/>
            </a:pPr>
            <a:endParaRPr lang="de-DE" sz="32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1B26-D805-4E0C-B19C-BCCBF9F6EFA9}" type="datetime1">
              <a:rPr lang="de-DE" smtClean="0"/>
              <a:t>12.12.2014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Copyright: Michaela Huber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6E9E-6F48-424A-AA0F-A185356291AB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3194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Verachtung und Selbstverachtung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Freier behandeln Prostituierte oft schlecht.</a:t>
            </a:r>
          </a:p>
          <a:p>
            <a:r>
              <a:rPr lang="de-DE" dirty="0" smtClean="0"/>
              <a:t>Zunehmend möchten Freier bei S-M die sadistische Position einnehmen.</a:t>
            </a:r>
          </a:p>
          <a:p>
            <a:r>
              <a:rPr lang="de-DE" dirty="0" smtClean="0"/>
              <a:t>Folge: Intensive </a:t>
            </a:r>
            <a:r>
              <a:rPr lang="de-DE" dirty="0" err="1" smtClean="0"/>
              <a:t>Täterintrojekte</a:t>
            </a:r>
            <a:r>
              <a:rPr lang="de-DE" dirty="0" smtClean="0"/>
              <a:t> bei der Prostituierten (sie verachtet sich selbst noch mehr, findet es geschehe ihr recht, sie schlecht zu behandeln….)</a:t>
            </a:r>
          </a:p>
          <a:p>
            <a:r>
              <a:rPr lang="de-DE" dirty="0" smtClean="0"/>
              <a:t>Weitere Folgen: Mehr Sucht, mehr Selbstverletzung, schlechteres Selbstwertgefühl, </a:t>
            </a:r>
            <a:r>
              <a:rPr lang="de-DE" dirty="0" err="1" smtClean="0"/>
              <a:t>Traumaschema</a:t>
            </a:r>
            <a:r>
              <a:rPr lang="de-DE" dirty="0" smtClean="0"/>
              <a:t>: Ich sitze in der Falle, komme hier nicht mehr raus….</a:t>
            </a:r>
          </a:p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8E477-F0D4-45E7-AA31-AC27F5E4523B}" type="datetime1">
              <a:rPr lang="de-DE" smtClean="0"/>
              <a:t>12.12.2014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Copyright: Michaela Huber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6E9E-6F48-424A-AA0F-A185356291AB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113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778098"/>
          </a:xfrm>
        </p:spPr>
        <p:txBody>
          <a:bodyPr/>
          <a:lstStyle/>
          <a:p>
            <a:r>
              <a:rPr lang="de-DE" dirty="0" smtClean="0"/>
              <a:t>Was tun? Grundregeln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67544" y="1196752"/>
            <a:ext cx="8280920" cy="5328592"/>
          </a:xfrm>
        </p:spPr>
        <p:txBody>
          <a:bodyPr>
            <a:normAutofit fontScale="92500"/>
          </a:bodyPr>
          <a:lstStyle/>
          <a:p>
            <a:r>
              <a:rPr lang="de-DE" dirty="0" smtClean="0"/>
              <a:t>„Anderen kann ich was vormachen, aber mir selbst mache ich nichts mehr vor.“ </a:t>
            </a:r>
          </a:p>
          <a:p>
            <a:r>
              <a:rPr lang="de-DE" dirty="0" smtClean="0"/>
              <a:t>Aufrichtigkeit im mitmenschlichen und ggf. therapeutischen Kontakt.</a:t>
            </a:r>
          </a:p>
          <a:p>
            <a:r>
              <a:rPr lang="de-DE" dirty="0" smtClean="0"/>
              <a:t>Ausstieg: Distanz zum Milieu und den Zuhältern herstellen, evtl. über Flucht(</a:t>
            </a:r>
            <a:r>
              <a:rPr lang="de-DE" dirty="0" err="1" smtClean="0"/>
              <a:t>wohnung</a:t>
            </a:r>
            <a:r>
              <a:rPr lang="de-DE" dirty="0" smtClean="0"/>
              <a:t>). </a:t>
            </a:r>
          </a:p>
          <a:p>
            <a:r>
              <a:rPr lang="de-DE" dirty="0" smtClean="0"/>
              <a:t>Andere SIM-Karte, Email-Adresse, Konto etc.</a:t>
            </a:r>
          </a:p>
          <a:p>
            <a:r>
              <a:rPr lang="de-DE" dirty="0" smtClean="0"/>
              <a:t>Sucht und SVV: Entzug und Ersatz durch freundlichere Selbstbehandlung, sobald äußere Sicherheit einigermaßen möglich ist. (Zug um Zug arbeiten!)</a:t>
            </a:r>
          </a:p>
          <a:p>
            <a:r>
              <a:rPr lang="de-DE" dirty="0" smtClean="0"/>
              <a:t>Alternative Lebensperspektive erarbeiten!</a:t>
            </a:r>
          </a:p>
          <a:p>
            <a:r>
              <a:rPr lang="de-DE" dirty="0" smtClean="0"/>
              <a:t>Anschließend: Anderen die Hand reichen und beim Ausstieg helfen!</a:t>
            </a:r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8309D-E628-4F79-B7A9-1E28C2FEB8CE}" type="datetime1">
              <a:rPr lang="de-DE" smtClean="0"/>
              <a:t>12.12.2014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Copyright: Michaela Huber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6E9E-6F48-424A-AA0F-A185356291AB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498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ctylos">
  <a:themeElements>
    <a:clrScheme name="Dactylos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Dactylos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Dactylos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0</TotalTime>
  <Words>691</Words>
  <Application>Microsoft Office PowerPoint</Application>
  <PresentationFormat>Bildschirmpräsentation (4:3)</PresentationFormat>
  <Paragraphs>72</Paragraphs>
  <Slides>8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9" baseType="lpstr">
      <vt:lpstr>Dactylos</vt:lpstr>
      <vt:lpstr>Trauma und Prostitution aus traumatherapeutischer Sicht</vt:lpstr>
      <vt:lpstr>Erfahrungen (aus Beratung und Psychotherapie ambulant und stationär)</vt:lpstr>
      <vt:lpstr>Prostitution: Den Körper verkaufen</vt:lpstr>
      <vt:lpstr>Was ist ein Trauma?</vt:lpstr>
      <vt:lpstr>Dissoziation – was ist das ?</vt:lpstr>
      <vt:lpstr>Zum Stress-Management: Stoffwechsel-Manipulationen</vt:lpstr>
      <vt:lpstr>Verachtung und Selbstverachtung</vt:lpstr>
      <vt:lpstr>Was tun? Grundregeln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Trauma und Prostitution aus traumatherapeutischer Sicht</dc:title>
  <dc:creator>Michaela Huber</dc:creator>
  <cp:lastModifiedBy>anita</cp:lastModifiedBy>
  <cp:revision>47</cp:revision>
  <dcterms:created xsi:type="dcterms:W3CDTF">2014-12-03T10:29:06Z</dcterms:created>
  <dcterms:modified xsi:type="dcterms:W3CDTF">2014-12-12T22:26:36Z</dcterms:modified>
</cp:coreProperties>
</file>