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0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380" y="-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Abgerundetes Rechtec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77701-03E9-42DD-91AC-44F954D30720}" type="datetime1">
              <a:rPr lang="de-DE" smtClean="0">
                <a:solidFill>
                  <a:srgbClr val="696464"/>
                </a:solidFill>
              </a:rPr>
              <a:pPr/>
              <a:t>15.02.2015</a:t>
            </a:fld>
            <a:endParaRPr lang="de-DE">
              <a:solidFill>
                <a:srgbClr val="696464"/>
              </a:solidFill>
            </a:endParaRPr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696464"/>
                </a:solidFill>
              </a:rPr>
              <a:t>Copyright: Michaela Huber</a:t>
            </a:r>
            <a:endParaRPr lang="de-DE">
              <a:solidFill>
                <a:srgbClr val="696464"/>
              </a:solidFill>
            </a:endParaRPr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49E6E9E-6F48-424A-AA0F-A185356291A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52462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409C0-375D-4E23-9DB8-A21F5C2672DC}" type="datetime1">
              <a:rPr lang="de-DE" smtClean="0">
                <a:solidFill>
                  <a:srgbClr val="696464"/>
                </a:solidFill>
              </a:rPr>
              <a:pPr/>
              <a:t>15.02.2015</a:t>
            </a:fld>
            <a:endParaRPr lang="de-DE">
              <a:solidFill>
                <a:srgbClr val="696464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696464"/>
                </a:solidFill>
              </a:rPr>
              <a:t>Copyright: Michaela Huber</a:t>
            </a:r>
            <a:endParaRPr lang="de-DE">
              <a:solidFill>
                <a:srgbClr val="696464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2149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Abgerundetes Rechtec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5C184-8DAF-49F3-B9C8-58C37959BA47}" type="datetime1">
              <a:rPr lang="de-DE" smtClean="0">
                <a:solidFill>
                  <a:srgbClr val="696464"/>
                </a:solidFill>
              </a:rPr>
              <a:pPr/>
              <a:t>15.02.2015</a:t>
            </a:fld>
            <a:endParaRPr lang="de-DE">
              <a:solidFill>
                <a:srgbClr val="696464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de-DE" smtClean="0">
                <a:solidFill>
                  <a:srgbClr val="696464"/>
                </a:solidFill>
              </a:rPr>
              <a:t>Copyright: Michaela Huber</a:t>
            </a:r>
            <a:endParaRPr lang="de-DE">
              <a:solidFill>
                <a:srgbClr val="696464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49E6E9E-6F48-424A-AA0F-A185356291A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9884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5DE95-0315-44E5-8103-7569A3BCFB5C}" type="datetime1">
              <a:rPr lang="de-DE" smtClean="0">
                <a:solidFill>
                  <a:srgbClr val="696464"/>
                </a:solidFill>
              </a:rPr>
              <a:pPr/>
              <a:t>15.02.2015</a:t>
            </a:fld>
            <a:endParaRPr lang="de-DE">
              <a:solidFill>
                <a:srgbClr val="696464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696464"/>
                </a:solidFill>
              </a:rPr>
              <a:t>Copyright: Michaela Huber</a:t>
            </a:r>
            <a:endParaRPr lang="de-DE">
              <a:solidFill>
                <a:srgbClr val="696464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73596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0C60-6878-48CD-BBA9-86841919BC84}" type="datetime1">
              <a:rPr lang="de-DE" smtClean="0">
                <a:solidFill>
                  <a:srgbClr val="696464"/>
                </a:solidFill>
              </a:rPr>
              <a:pPr/>
              <a:t>15.02.2015</a:t>
            </a:fld>
            <a:endParaRPr lang="de-DE">
              <a:solidFill>
                <a:srgbClr val="696464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696464"/>
                </a:solidFill>
              </a:rPr>
              <a:t>Copyright: Michaela Huber</a:t>
            </a:r>
            <a:endParaRPr lang="de-DE">
              <a:solidFill>
                <a:srgbClr val="696464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05580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02FE-4C19-439A-9FD2-D76CE2A7E379}" type="datetime1">
              <a:rPr lang="de-DE" smtClean="0">
                <a:solidFill>
                  <a:srgbClr val="696464"/>
                </a:solidFill>
              </a:rPr>
              <a:pPr/>
              <a:t>15.02.2015</a:t>
            </a:fld>
            <a:endParaRPr lang="de-DE">
              <a:solidFill>
                <a:srgbClr val="696464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696464"/>
                </a:solidFill>
              </a:rPr>
              <a:t>Copyright: Michaela Huber</a:t>
            </a:r>
            <a:endParaRPr lang="de-DE">
              <a:solidFill>
                <a:srgbClr val="696464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6093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ACFB7-4C0D-4508-A9D7-FBBC787D0B00}" type="datetime1">
              <a:rPr lang="de-DE" smtClean="0">
                <a:solidFill>
                  <a:srgbClr val="696464"/>
                </a:solidFill>
              </a:rPr>
              <a:pPr/>
              <a:t>15.02.2015</a:t>
            </a:fld>
            <a:endParaRPr lang="de-DE">
              <a:solidFill>
                <a:srgbClr val="696464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696464"/>
                </a:solidFill>
              </a:rPr>
              <a:t>Copyright: Michaela Huber</a:t>
            </a:r>
            <a:endParaRPr lang="de-DE">
              <a:solidFill>
                <a:srgbClr val="696464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7170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Abgerundetes Rechtec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0FCC2-2F5A-495D-85D1-1909BC7902B0}" type="datetime1">
              <a:rPr lang="de-DE" smtClean="0">
                <a:solidFill>
                  <a:srgbClr val="696464"/>
                </a:solidFill>
              </a:rPr>
              <a:pPr/>
              <a:t>15.02.2015</a:t>
            </a:fld>
            <a:endParaRPr lang="de-DE">
              <a:solidFill>
                <a:srgbClr val="696464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696464"/>
                </a:solidFill>
              </a:rPr>
              <a:t>Copyright: Michaela Huber</a:t>
            </a:r>
            <a:endParaRPr lang="de-DE">
              <a:solidFill>
                <a:srgbClr val="696464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4070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D76A2-D8B7-46E1-A4C6-61262DFFDED3}" type="datetime1">
              <a:rPr lang="de-DE" smtClean="0">
                <a:solidFill>
                  <a:srgbClr val="696464"/>
                </a:solidFill>
              </a:rPr>
              <a:pPr/>
              <a:t>15.02.2015</a:t>
            </a:fld>
            <a:endParaRPr lang="de-DE">
              <a:solidFill>
                <a:srgbClr val="696464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de-DE" smtClean="0">
                <a:solidFill>
                  <a:srgbClr val="696464"/>
                </a:solidFill>
              </a:rPr>
              <a:t>Copyright: Michaela Huber</a:t>
            </a:r>
            <a:endParaRPr lang="de-DE">
              <a:solidFill>
                <a:srgbClr val="696464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49E6E9E-6F48-424A-AA0F-A185356291A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Rechtec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96307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C3F4-C362-4919-A0C7-02E52371353F}" type="datetime1">
              <a:rPr lang="de-DE" smtClean="0">
                <a:solidFill>
                  <a:srgbClr val="696464"/>
                </a:solidFill>
              </a:rPr>
              <a:pPr/>
              <a:t>15.02.2015</a:t>
            </a:fld>
            <a:endParaRPr lang="de-DE">
              <a:solidFill>
                <a:srgbClr val="696464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696464"/>
                </a:solidFill>
              </a:rPr>
              <a:t>Copyright: Michaela Huber</a:t>
            </a:r>
            <a:endParaRPr lang="de-DE">
              <a:solidFill>
                <a:srgbClr val="696464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144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44A40-EDA3-46F8-8BD4-1D0F8E2DA5D4}" type="datetime1">
              <a:rPr lang="de-DE" smtClean="0">
                <a:solidFill>
                  <a:srgbClr val="696464"/>
                </a:solidFill>
              </a:rPr>
              <a:pPr/>
              <a:t>15.02.2015</a:t>
            </a:fld>
            <a:endParaRPr lang="de-DE">
              <a:solidFill>
                <a:srgbClr val="696464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696464"/>
                </a:solidFill>
              </a:rPr>
              <a:t>Copyright: Michaela Huber</a:t>
            </a:r>
            <a:endParaRPr lang="de-DE">
              <a:solidFill>
                <a:srgbClr val="696464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8516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Abgerundetes Rechtec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EBADA64-1112-467E-8833-90990CBBA4BD}" type="datetime1">
              <a:rPr lang="de-DE" smtClean="0">
                <a:solidFill>
                  <a:srgbClr val="696464"/>
                </a:solidFill>
              </a:rPr>
              <a:pPr/>
              <a:t>15.02.2015</a:t>
            </a:fld>
            <a:endParaRPr lang="de-DE">
              <a:solidFill>
                <a:srgbClr val="696464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de-DE" smtClean="0">
                <a:solidFill>
                  <a:srgbClr val="696464"/>
                </a:solidFill>
              </a:rPr>
              <a:t>Copyright: Michaela Huber</a:t>
            </a:r>
            <a:endParaRPr lang="de-DE">
              <a:solidFill>
                <a:srgbClr val="696464"/>
              </a:solidFill>
            </a:endParaRPr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49E6E9E-6F48-424A-AA0F-A185356291A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6226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70609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Prostitution: Den Körper verkaufen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107504" y="1052736"/>
            <a:ext cx="8424936" cy="5040560"/>
          </a:xfrm>
        </p:spPr>
        <p:txBody>
          <a:bodyPr>
            <a:normAutofit fontScale="92500" lnSpcReduction="10000"/>
          </a:bodyPr>
          <a:lstStyle/>
          <a:p>
            <a:r>
              <a:rPr lang="de-DE" dirty="0" smtClean="0"/>
              <a:t>Um fremden Menschen die Penetration des eigenen Körpers zu ermöglichen, ist ein Abschalten natürlicher Phänomene erforderlich, die sonst unweigerlich wären:</a:t>
            </a:r>
          </a:p>
          <a:p>
            <a:r>
              <a:rPr lang="de-DE" dirty="0" smtClean="0"/>
              <a:t>Angst, Scham, Fremdheit, Ekel, Verachtung und Selbstverurteilung. Alle Phänomene sind aber weiterhin innerlich vorhanden, nur (gelegentlich) „woanders“, und müssen häufig bewusst massiv abgewehrt werden.</a:t>
            </a:r>
          </a:p>
          <a:p>
            <a:r>
              <a:rPr lang="de-DE" dirty="0" smtClean="0"/>
              <a:t>An die Stelle tritt: Gleichgültigkeit, Wut, Verhandeln, „sachliches“ Verständnis der Penetrationserfahrung, Umdefinieren der Handlungen in eine „Arbeit“ oder „Dienstleistung“. </a:t>
            </a:r>
          </a:p>
          <a:p>
            <a:r>
              <a:rPr lang="de-DE" dirty="0" smtClean="0"/>
              <a:t>Die meisten Prostituierten haben bereits sehr früh, durch sexualisierte Gewalt als Kind, gelernt sich „abzuschalten“.  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59392-B76F-4540-A82A-CF443A57F154}" type="datetime1">
              <a:rPr lang="de-DE" smtClean="0">
                <a:solidFill>
                  <a:srgbClr val="696464"/>
                </a:solidFill>
              </a:rPr>
              <a:pPr/>
              <a:t>15.02.2015</a:t>
            </a:fld>
            <a:endParaRPr lang="de-DE">
              <a:solidFill>
                <a:srgbClr val="696464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6537920" cy="457200"/>
          </a:xfrm>
        </p:spPr>
        <p:txBody>
          <a:bodyPr/>
          <a:lstStyle/>
          <a:p>
            <a:r>
              <a:rPr lang="de-DE" dirty="0" smtClean="0">
                <a:solidFill>
                  <a:srgbClr val="696464"/>
                </a:solidFill>
              </a:rPr>
              <a:t>Copyright: Michaela Huber, Deutsche Gesellschaft für Trauma und Dissoziation</a:t>
            </a:r>
            <a:endParaRPr lang="de-DE" dirty="0">
              <a:solidFill>
                <a:srgbClr val="696464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6E9E-6F48-424A-AA0F-A185356291AB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569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Dactylos">
  <a:themeElements>
    <a:clrScheme name="Dactylo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actylos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actylo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2_Dactylos</vt:lpstr>
      <vt:lpstr>Prostitution: Den Körper verkaufen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Prostitution: Den Körper verkaufen</dc:title>
  <dc:creator>anita</dc:creator>
  <cp:lastModifiedBy>anita</cp:lastModifiedBy>
  <cp:revision>1</cp:revision>
  <dcterms:created xsi:type="dcterms:W3CDTF">2015-02-15T18:35:28Z</dcterms:created>
  <dcterms:modified xsi:type="dcterms:W3CDTF">2015-02-15T18:36:59Z</dcterms:modified>
</cp:coreProperties>
</file>